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Economica" panose="020B060402020202020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33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.gifer.com/origin/5e/5e26bf48815bb0a335d61fce26b7f40f_w200.webp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.gifer.com/origin/5e/5e26bf48815bb0a335d61fce26b7f40f_w200.webp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izard.com/resource/pavq7noze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izard.com/resource/pavq7noze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izard.com/resource/pavq7noze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e6695a4e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e6695a4e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e6695a4ed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e6695a4ed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e6695a4e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e6695a4e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e6695a4ed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e6695a4ed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d3926d1a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d3926d1a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cb4c9f2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cb4c9f2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cb4c9f2e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cb4c9f2e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e6695a4ed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e6695a4ed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https://keras.io/api/applications/#usage-examples-for-image-classification-models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6695a4ed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e6695a4ed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e6695a4e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e6695a4e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980f9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980f9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cb4c9f2e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cb4c9f2e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https://i.gifer.com/origin/5e/5e26bf48815bb0a335d61fce26b7f40f_w200.webp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https://keras.io/api/applications/#usage-examples-for-image-classification-models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b4c9f2e0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cb4c9f2e0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https://i.gifer.com/origin/5e/5e26bf48815bb0a335d61fce26b7f40f_w200.webp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https://keras.io/api/applications/#usage-examples-for-image-classification-models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80f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80f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Cleanup &amp; Model Training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Describe the exploration and cleanup process. (Kaggle)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Discuss any problems that arose with preparing the data or training the model that you didn't anticipate. (Which data is supposed) edited is not factor.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Discuss the overall training process and highlight anything of interest with the training process: Cloud resources used, training time required, issues with training.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rgbClr val="607D8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https://deeplizard.com/resource/pavq7noze2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Image detection uses functional models using Keras. Our project uses MobileNetV2  as our base model.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Hyper parameters to be tested.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cb4c9f2e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cb4c9f2e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6695a4e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e6695a4e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Convolution Demo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Image detection uses functional models using Keras. Our project uses MobileNetV2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Summary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Continuous update the model      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Elaborate on the predictive model used, describing why it was the best choice for the data.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https://deeplizard.com/resource/pavq7noze2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Detection Face - Load the Model -&gt; Feed Images (Different Training Dataset) -&gt; Detect (Does it have face?) -&gt; Data -&gt; Detector (Now evaluate) = Yes or No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e6695a4e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e6695a4e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Describe the exploration and cleanup process.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Discuss any problems that arose with preparing the data or training the model that you didn't anticipate.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XNjh-UwF0Uo3CPMUffssNPR6DZ_7NgVs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Fintech Boot Camp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Project-Two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7, 2021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94838"/>
            <a:ext cx="3217301" cy="21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5" y="3313125"/>
            <a:ext cx="3613525" cy="16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75" y="1784250"/>
            <a:ext cx="3613525" cy="1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475" y="85500"/>
            <a:ext cx="3613526" cy="16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975" y="1784250"/>
            <a:ext cx="3699900" cy="1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7">
            <a:alphaModFix/>
          </a:blip>
          <a:srcRect t="-5436" b="10225"/>
          <a:stretch/>
        </p:blipFill>
        <p:spPr>
          <a:xfrm>
            <a:off x="4389975" y="0"/>
            <a:ext cx="3699900" cy="17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9975" y="3313125"/>
            <a:ext cx="3699900" cy="16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5" y="107650"/>
            <a:ext cx="3599625" cy="15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900" y="107650"/>
            <a:ext cx="3772049" cy="157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5" y="1670350"/>
            <a:ext cx="3599623" cy="164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3900" y="1626703"/>
            <a:ext cx="3772050" cy="170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475" y="3314813"/>
            <a:ext cx="3599624" cy="174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3900" y="3330600"/>
            <a:ext cx="3772050" cy="17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0" y="394875"/>
            <a:ext cx="2611900" cy="389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3290975" y="394875"/>
            <a:ext cx="5497525" cy="3898125"/>
          </a:xfrm>
          <a:prstGeom prst="flowChartDisplay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988" y="467223"/>
            <a:ext cx="3505500" cy="37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675" y="607425"/>
            <a:ext cx="2106425" cy="172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100" y="607425"/>
            <a:ext cx="2123185" cy="172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50" y="607425"/>
            <a:ext cx="2200825" cy="1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200" y="2979187"/>
            <a:ext cx="2106424" cy="171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5625" y="2980338"/>
            <a:ext cx="2106425" cy="17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2050" y="2985775"/>
            <a:ext cx="2106425" cy="169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1275" y="613163"/>
            <a:ext cx="2106424" cy="17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8475" y="2985775"/>
            <a:ext cx="2106426" cy="169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5155800" cy="82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and Validation</a:t>
            </a:r>
            <a:endParaRPr sz="4000"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614500" cy="3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1799175" cy="14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79926"/>
            <a:ext cx="1799175" cy="14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975" y="1225225"/>
            <a:ext cx="1799175" cy="14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6975" y="3079925"/>
            <a:ext cx="1799175" cy="14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8050" y="1225225"/>
            <a:ext cx="4238149" cy="37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265500" y="724200"/>
            <a:ext cx="40452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Training the models to detect if a su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bject is wearing a mask properly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Need for a large dataset and variation for training the model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Face detector can identify multi-faces from the picture/video; but, mask detector is set for detecting mask for the face with highest confidence only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Processing power of cpu and gpu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Time constraint to explore different models and apply different hyper parameters.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1571850"/>
            <a:ext cx="4045200" cy="22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265500" y="442050"/>
            <a:ext cx="4045200" cy="9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Deployed Model is able to detect face and facemask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Current model needs to be trained and updated regularly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 computing power and quality hardware is required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Validation using AWS Rekognition is highly effective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t="2830" b="-2829"/>
          <a:stretch/>
        </p:blipFill>
        <p:spPr>
          <a:xfrm>
            <a:off x="265500" y="1406838"/>
            <a:ext cx="4045200" cy="19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Postmortem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Configure current model to detect other ppe equipment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Train the model to evaluate if a person is wearing a mask properly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Explore different keras models and apply different hyper parameters.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 a chatbot where user can pass an image and the bot will be able to use Amazon Rekognition to detect ppe equipment in the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4294967295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Project-Two: Mask Detection Team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23" y="1367225"/>
            <a:ext cx="1334700" cy="13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body" idx="4294967295"/>
          </p:nvPr>
        </p:nvSpPr>
        <p:spPr>
          <a:xfrm>
            <a:off x="291425" y="3144900"/>
            <a:ext cx="1334700" cy="19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Grace 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Zai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Analyst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t="1634" b="1625"/>
          <a:stretch/>
        </p:blipFill>
        <p:spPr>
          <a:xfrm>
            <a:off x="2008388" y="1389726"/>
            <a:ext cx="1379700" cy="13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2008400" y="3144900"/>
            <a:ext cx="1334700" cy="19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John Mangahas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Educator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0712" y="13672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body" idx="4294967295"/>
          </p:nvPr>
        </p:nvSpPr>
        <p:spPr>
          <a:xfrm>
            <a:off x="3777963" y="3155400"/>
            <a:ext cx="1545300" cy="17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Martin Mangahas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Legal Adviser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52600" y="13447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body" idx="4294967295"/>
          </p:nvPr>
        </p:nvSpPr>
        <p:spPr>
          <a:xfrm>
            <a:off x="5701688" y="3144900"/>
            <a:ext cx="139500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Ethol Palmer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Tech Lead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0350" y="13447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7475100" y="3144900"/>
            <a:ext cx="13347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Monique Rowe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Banker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1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456875" y="1043350"/>
            <a:ext cx="4829700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295800" y="2845150"/>
            <a:ext cx="6811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highlight>
                  <a:srgbClr val="FFFFFF"/>
                </a:highlight>
              </a:rPr>
              <a:t>A convolutional neural network (CNN) is a type of artificial neural network used in image recognition and processing that is specifically designed to </a:t>
            </a:r>
            <a:r>
              <a:rPr lang="en" sz="2000" b="1">
                <a:solidFill>
                  <a:srgbClr val="202124"/>
                </a:solidFill>
                <a:highlight>
                  <a:srgbClr val="FFFFFF"/>
                </a:highlight>
              </a:rPr>
              <a:t>process pixel data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450" y="900525"/>
            <a:ext cx="3228826" cy="181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7" title="Screen Recording 2021-09-06 at 8.48.36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50" y="701500"/>
            <a:ext cx="7660850" cy="37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Times New Roman"/>
                <a:ea typeface="Times New Roman"/>
                <a:cs typeface="Times New Roman"/>
                <a:sym typeface="Times New Roman"/>
              </a:rPr>
              <a:t>Motivation &amp; Summary</a:t>
            </a:r>
            <a:endParaRPr sz="4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05" name="Google Shape;105;p1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Models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Build deep learning models to detect faces and individuals wearing masks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_______________________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 various databases of images and videos to test our models confidence intervals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10" name="Google Shape;110;p1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8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Rekognition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397400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Deploy and configure Amazon Rekognition to detect masks and validate initial results.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Rekognition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4" name="Google Shape;114;p18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15" name="Google Shape;115;p1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8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Milestones Objectives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Objectives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4294967295"/>
          </p:nvPr>
        </p:nvSpPr>
        <p:spPr>
          <a:xfrm>
            <a:off x="62864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Extend project to detect other PPE equipment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________________________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Deploy a chatbot with Amazon Rekognition capabilities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214900" y="466825"/>
            <a:ext cx="4923600" cy="10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 b="1">
                <a:latin typeface="Times New Roman"/>
                <a:ea typeface="Times New Roman"/>
                <a:cs typeface="Times New Roman"/>
                <a:sym typeface="Times New Roman"/>
              </a:rPr>
              <a:t>Process &amp; Workflow</a:t>
            </a:r>
            <a:endParaRPr sz="408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880"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5762060" y="1017103"/>
            <a:ext cx="3381731" cy="3893005"/>
            <a:chOff x="5632317" y="1189775"/>
            <a:chExt cx="3305700" cy="3483050"/>
          </a:xfrm>
        </p:grpSpPr>
        <p:sp>
          <p:nvSpPr>
            <p:cNvPr id="125" name="Google Shape;125;p1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highlight>
                    <a:srgbClr val="F1C232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Production of Results</a:t>
              </a:r>
              <a:endParaRPr sz="1700" b="1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highlight>
                    <a:srgbClr val="F1C232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and Validation</a:t>
              </a:r>
              <a:endParaRPr sz="1700" b="1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1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Times New Roman"/>
                  <a:ea typeface="Times New Roman"/>
                  <a:cs typeface="Times New Roman"/>
                  <a:sym typeface="Times New Roman"/>
                </a:rPr>
                <a:t>Production of results:</a:t>
              </a:r>
              <a:endParaRPr sz="1500"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Times New Roman"/>
                  <a:ea typeface="Times New Roman"/>
                  <a:cs typeface="Times New Roman"/>
                  <a:sym typeface="Times New Roman"/>
                </a:rPr>
                <a:t>Mask</a:t>
              </a:r>
              <a:endParaRPr sz="1500"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Times New Roman"/>
                  <a:ea typeface="Times New Roman"/>
                  <a:cs typeface="Times New Roman"/>
                  <a:sym typeface="Times New Roman"/>
                </a:rPr>
                <a:t>Without Mask</a:t>
              </a:r>
              <a:endParaRPr sz="1500"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Times New Roman"/>
                  <a:ea typeface="Times New Roman"/>
                  <a:cs typeface="Times New Roman"/>
                  <a:sym typeface="Times New Roman"/>
                </a:rPr>
                <a:t>Validation of results using Amazon Rekognition</a:t>
              </a:r>
              <a:endParaRPr sz="1500"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7" name="Google Shape;127;p19"/>
          <p:cNvGrpSpPr/>
          <p:nvPr/>
        </p:nvGrpSpPr>
        <p:grpSpPr>
          <a:xfrm>
            <a:off x="200" y="1017343"/>
            <a:ext cx="3628479" cy="3892763"/>
            <a:chOff x="0" y="1189989"/>
            <a:chExt cx="3546900" cy="3482834"/>
          </a:xfrm>
        </p:grpSpPr>
        <p:sp>
          <p:nvSpPr>
            <p:cNvPr id="128" name="Google Shape;128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highlight>
                    <a:srgbClr val="F6B26B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Training Phase</a:t>
              </a:r>
              <a:endParaRPr sz="1700" b="1">
                <a:solidFill>
                  <a:schemeClr val="dk1"/>
                </a:solidFill>
                <a:highlight>
                  <a:srgbClr val="F6B26B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55352" y="2057123"/>
              <a:ext cx="2236200" cy="26157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Loading of the dataset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Training the model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Updating the model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0" name="Google Shape;130;p19"/>
          <p:cNvGrpSpPr/>
          <p:nvPr/>
        </p:nvGrpSpPr>
        <p:grpSpPr>
          <a:xfrm>
            <a:off x="3012121" y="1017103"/>
            <a:ext cx="3381731" cy="3893005"/>
            <a:chOff x="2944204" y="1189775"/>
            <a:chExt cx="3305700" cy="3483050"/>
          </a:xfrm>
        </p:grpSpPr>
        <p:sp>
          <p:nvSpPr>
            <p:cNvPr id="131" name="Google Shape;131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highlight>
                    <a:srgbClr val="E69138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Detection of Face Mask</a:t>
              </a:r>
              <a:endParaRPr sz="1700" b="1">
                <a:solidFill>
                  <a:schemeClr val="dk1"/>
                </a:solidFill>
                <a:highlight>
                  <a:srgbClr val="E69138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chemeClr val="dk1"/>
                  </a:solidFill>
                  <a:highlight>
                    <a:srgbClr val="E69138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Phase</a:t>
              </a:r>
              <a:endParaRPr sz="1700" b="1">
                <a:solidFill>
                  <a:schemeClr val="dk1"/>
                </a:solidFill>
                <a:highlight>
                  <a:srgbClr val="E69138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" name="Google Shape;132;p1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Loading trained model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Detection of faces and mask in images or video 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Extraction  data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Times New Roman"/>
                  <a:ea typeface="Times New Roman"/>
                  <a:cs typeface="Times New Roman"/>
                  <a:sym typeface="Times New Roman"/>
                </a:rPr>
                <a:t>Application of detector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1403910" y="2437125"/>
            <a:ext cx="821100" cy="514500"/>
          </a:xfrm>
          <a:prstGeom prst="downArrow">
            <a:avLst>
              <a:gd name="adj1" fmla="val 50000"/>
              <a:gd name="adj2" fmla="val 52085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1403892" y="3510575"/>
            <a:ext cx="821100" cy="514500"/>
          </a:xfrm>
          <a:prstGeom prst="downArrow">
            <a:avLst>
              <a:gd name="adj1" fmla="val 50000"/>
              <a:gd name="adj2" fmla="val 49592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3721700" y="2387100"/>
            <a:ext cx="821100" cy="36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057425" y="2398950"/>
            <a:ext cx="559800" cy="345600"/>
          </a:xfrm>
          <a:prstGeom prst="downArrow">
            <a:avLst>
              <a:gd name="adj1" fmla="val 50000"/>
              <a:gd name="adj2" fmla="val 52085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284800" y="3432150"/>
            <a:ext cx="821100" cy="345600"/>
          </a:xfrm>
          <a:prstGeom prst="downArrow">
            <a:avLst>
              <a:gd name="adj1" fmla="val 50000"/>
              <a:gd name="adj2" fmla="val 52085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284813" y="4175900"/>
            <a:ext cx="821100" cy="294900"/>
          </a:xfrm>
          <a:prstGeom prst="downArrow">
            <a:avLst>
              <a:gd name="adj1" fmla="val 50000"/>
              <a:gd name="adj2" fmla="val 52085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7042375" y="3086550"/>
            <a:ext cx="821100" cy="345600"/>
          </a:xfrm>
          <a:prstGeom prst="downArrow">
            <a:avLst>
              <a:gd name="adj1" fmla="val 50000"/>
              <a:gd name="adj2" fmla="val 52085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4635825" y="2472300"/>
            <a:ext cx="366900" cy="19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Predictions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Deployed Model will not be perfect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will take a lot of resources and time to be able to train the model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Computing power and hardware will be an issue later 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 of high quality data set for input and training will play a factor in the accuracy of the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AWS Rekognition will be more accurate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649298" y="1866289"/>
            <a:ext cx="3294528" cy="1069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Times New Roman"/>
                <a:ea typeface="Times New Roman"/>
                <a:cs typeface="Times New Roman"/>
                <a:sym typeface="Times New Roman"/>
              </a:rPr>
              <a:t>Technologies/Tools/Library</a:t>
            </a:r>
            <a:endParaRPr sz="4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Tensorflow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Keras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MobileNetV2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Sklearn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Numpy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CV2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Argparse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Imutils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Boto3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 Sagemaker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 S3 Bucket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 Rekognition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00" y="2936150"/>
            <a:ext cx="3902525" cy="20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On-screen Show (16:9)</PresentationFormat>
  <Paragraphs>130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Economica</vt:lpstr>
      <vt:lpstr>Open Sans</vt:lpstr>
      <vt:lpstr>Luxe</vt:lpstr>
      <vt:lpstr>Fintech Boot Camp Project-Two</vt:lpstr>
      <vt:lpstr>Project-Two: Mask Detection Team</vt:lpstr>
      <vt:lpstr>Convolutional Neural Network</vt:lpstr>
      <vt:lpstr>PowerPoint Presentation</vt:lpstr>
      <vt:lpstr>PowerPoint Presentation</vt:lpstr>
      <vt:lpstr>Motivation &amp; Summary</vt:lpstr>
      <vt:lpstr>Process &amp; Workflow </vt:lpstr>
      <vt:lpstr>Predictions</vt:lpstr>
      <vt:lpstr>Technologies/Tools/Library </vt:lpstr>
      <vt:lpstr>PowerPoint Presentation</vt:lpstr>
      <vt:lpstr>PowerPoint Presentation</vt:lpstr>
      <vt:lpstr>PowerPoint Presentation</vt:lpstr>
      <vt:lpstr>PowerPoint Presentation</vt:lpstr>
      <vt:lpstr>Output and Validation</vt:lpstr>
      <vt:lpstr>PowerPoint Presentation</vt:lpstr>
      <vt:lpstr>PowerPoint Presentation</vt:lpstr>
      <vt:lpstr>Limitations</vt:lpstr>
      <vt:lpstr>Conclusion</vt:lpstr>
      <vt:lpstr>Postmortem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Fintech Boot Camp Project-Two</dc:title>
  <cp:lastModifiedBy>John Mari Mangahas</cp:lastModifiedBy>
  <cp:revision>1</cp:revision>
  <dcterms:modified xsi:type="dcterms:W3CDTF">2021-09-08T03:30:13Z</dcterms:modified>
</cp:coreProperties>
</file>